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75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C9ACC5-08FE-4B4F-8167-ED81A8CBDB42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4788EB-91F4-4CEA-9B50-50F0B880BB00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СП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3B1F1CC-9EFB-4749-A661-5B887535E9E0}" type="parTrans" cxnId="{5D77669C-5655-45FA-8410-A02DC64F7EF9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1D1543C-F5CD-4687-BE66-12CB9E87851C}" type="sibTrans" cxnId="{5D77669C-5655-45FA-8410-A02DC64F7EF9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E76182C-935C-421E-A31C-1018079BD537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Трансформация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B5743AF-EFC8-43C0-85E3-241A4F8721B7}" type="parTrans" cxnId="{1D70383A-8D4F-42AB-BE99-C742EC9BD6D6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C435D27-35D5-40FF-ACD3-F7CD9E84A4C9}" type="sibTrans" cxnId="{1D70383A-8D4F-42AB-BE99-C742EC9BD6D6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2EB62EA-F25E-4EE3-A634-C791C2FF98AB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Формальная трансформация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03C3C33-F4A5-453A-A26B-9F584D294202}" type="parTrans" cxnId="{21DEBD87-E11F-48B7-8C9D-EE17E51FD94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A6B6C55-2AB5-4DA4-B185-8539D0653C0A}" type="sibTrans" cxnId="{21DEBD87-E11F-48B7-8C9D-EE17E51FD94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F21CCF5-8B35-44EF-A2C2-FAF206CADC5C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Семантическая трансформация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16DBA19-042C-4FFB-83D3-B190676CF443}" type="parTrans" cxnId="{175DDC0D-B3E5-4296-AFC8-A99D9266D90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A0891E3-FEEA-48CC-B320-3882AC5134AE}" type="sibTrans" cxnId="{175DDC0D-B3E5-4296-AFC8-A99D9266D90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CC7C801-BC85-4A45-A07F-7C092163CBED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Нормативная реализация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CB691B3-10EF-431E-862D-A9B9F232FD6C}" type="parTrans" cxnId="{B0BFCF9E-E31F-4E5B-8C11-7B0A77E845D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1FA1899-C053-493B-9D78-23214E1107C5}" type="sibTrans" cxnId="{B0BFCF9E-E31F-4E5B-8C11-7B0A77E845D5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B5A4FEA-D8E5-4FA8-8395-C1D35165F514}" type="pres">
      <dgm:prSet presAssocID="{2FC9ACC5-08FE-4B4F-8167-ED81A8CBDB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43F5BA-E508-45BB-A0BF-472EAC638344}" type="pres">
      <dgm:prSet presAssocID="{614788EB-91F4-4CEA-9B50-50F0B880BB00}" presName="hierRoot1" presStyleCnt="0"/>
      <dgm:spPr/>
    </dgm:pt>
    <dgm:pt modelId="{5D518B88-D462-4F12-A5C8-22DFBF2BBE76}" type="pres">
      <dgm:prSet presAssocID="{614788EB-91F4-4CEA-9B50-50F0B880BB00}" presName="composite" presStyleCnt="0"/>
      <dgm:spPr/>
    </dgm:pt>
    <dgm:pt modelId="{6D808BC3-AFF4-4150-B090-6925662965D2}" type="pres">
      <dgm:prSet presAssocID="{614788EB-91F4-4CEA-9B50-50F0B880BB00}" presName="image" presStyleLbl="node0" presStyleIdx="0" presStyleCnt="1"/>
      <dgm:spPr/>
    </dgm:pt>
    <dgm:pt modelId="{9776F5CB-662B-41A7-8387-FE9253EC439F}" type="pres">
      <dgm:prSet presAssocID="{614788EB-91F4-4CEA-9B50-50F0B880BB00}" presName="text" presStyleLbl="revTx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9F7EB1-CCF7-4094-B85A-957002D3F81C}" type="pres">
      <dgm:prSet presAssocID="{614788EB-91F4-4CEA-9B50-50F0B880BB00}" presName="hierChild2" presStyleCnt="0"/>
      <dgm:spPr/>
    </dgm:pt>
    <dgm:pt modelId="{5E130741-0A4D-488B-A013-D82B6C49532D}" type="pres">
      <dgm:prSet presAssocID="{8B5743AF-EFC8-43C0-85E3-241A4F8721B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6893C23-0098-4AC5-8D83-ED077F5FB3E1}" type="pres">
      <dgm:prSet presAssocID="{5E76182C-935C-421E-A31C-1018079BD537}" presName="hierRoot2" presStyleCnt="0"/>
      <dgm:spPr/>
    </dgm:pt>
    <dgm:pt modelId="{907C2CA5-190A-4131-8D8D-9E0E0EFEBDA3}" type="pres">
      <dgm:prSet presAssocID="{5E76182C-935C-421E-A31C-1018079BD537}" presName="composite2" presStyleCnt="0"/>
      <dgm:spPr/>
    </dgm:pt>
    <dgm:pt modelId="{2C66BA73-96B2-43F5-A1B4-DC86FDB57CFC}" type="pres">
      <dgm:prSet presAssocID="{5E76182C-935C-421E-A31C-1018079BD537}" presName="image2" presStyleLbl="node2" presStyleIdx="0" presStyleCnt="2"/>
      <dgm:spPr/>
    </dgm:pt>
    <dgm:pt modelId="{4DB16AD5-0944-4B02-A18E-52C721D65F9E}" type="pres">
      <dgm:prSet presAssocID="{5E76182C-935C-421E-A31C-1018079BD537}" presName="text2" presStyleLbl="revTx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1A1304-1D2C-41C6-962A-DE37ABE7DC70}" type="pres">
      <dgm:prSet presAssocID="{5E76182C-935C-421E-A31C-1018079BD537}" presName="hierChild3" presStyleCnt="0"/>
      <dgm:spPr/>
    </dgm:pt>
    <dgm:pt modelId="{6C461E5D-F52E-46AF-83D9-72220590DDBC}" type="pres">
      <dgm:prSet presAssocID="{303C3C33-F4A5-453A-A26B-9F584D29420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E381676-C75F-4D97-A9D9-0E4DC2FC55A0}" type="pres">
      <dgm:prSet presAssocID="{62EB62EA-F25E-4EE3-A634-C791C2FF98AB}" presName="hierRoot3" presStyleCnt="0"/>
      <dgm:spPr/>
    </dgm:pt>
    <dgm:pt modelId="{4B6934D3-A972-46DD-9F20-0816A720E35D}" type="pres">
      <dgm:prSet presAssocID="{62EB62EA-F25E-4EE3-A634-C791C2FF98AB}" presName="composite3" presStyleCnt="0"/>
      <dgm:spPr/>
    </dgm:pt>
    <dgm:pt modelId="{D3C29777-949E-465C-9FAD-C51618692C38}" type="pres">
      <dgm:prSet presAssocID="{62EB62EA-F25E-4EE3-A634-C791C2FF98AB}" presName="image3" presStyleLbl="node3" presStyleIdx="0" presStyleCnt="2"/>
      <dgm:spPr/>
    </dgm:pt>
    <dgm:pt modelId="{9F60FB5A-0890-484B-89D5-4E5A1FF02D23}" type="pres">
      <dgm:prSet presAssocID="{62EB62EA-F25E-4EE3-A634-C791C2FF98AB}" presName="text3" presStyleLbl="revTx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6FE480-984A-4A1C-B128-BF54748A0CD3}" type="pres">
      <dgm:prSet presAssocID="{62EB62EA-F25E-4EE3-A634-C791C2FF98AB}" presName="hierChild4" presStyleCnt="0"/>
      <dgm:spPr/>
    </dgm:pt>
    <dgm:pt modelId="{02DE24E9-BA7E-474D-B9DF-EE1AE87E7A06}" type="pres">
      <dgm:prSet presAssocID="{116DBA19-042C-4FFB-83D3-B190676CF44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68CBA8B-D270-4555-BF5D-1A451791116D}" type="pres">
      <dgm:prSet presAssocID="{3F21CCF5-8B35-44EF-A2C2-FAF206CADC5C}" presName="hierRoot3" presStyleCnt="0"/>
      <dgm:spPr/>
    </dgm:pt>
    <dgm:pt modelId="{B1ACA8B7-BBFE-4A08-8EF7-13427D0E02EE}" type="pres">
      <dgm:prSet presAssocID="{3F21CCF5-8B35-44EF-A2C2-FAF206CADC5C}" presName="composite3" presStyleCnt="0"/>
      <dgm:spPr/>
    </dgm:pt>
    <dgm:pt modelId="{3EC4809A-C39C-4C67-9034-12525F4721EB}" type="pres">
      <dgm:prSet presAssocID="{3F21CCF5-8B35-44EF-A2C2-FAF206CADC5C}" presName="image3" presStyleLbl="node3" presStyleIdx="1" presStyleCnt="2"/>
      <dgm:spPr/>
    </dgm:pt>
    <dgm:pt modelId="{4BC59F59-C5EE-414A-A267-5B792FDC701B}" type="pres">
      <dgm:prSet presAssocID="{3F21CCF5-8B35-44EF-A2C2-FAF206CADC5C}" presName="text3" presStyleLbl="revTx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D8FB80-F66E-4704-9E9A-41A0B51C3B78}" type="pres">
      <dgm:prSet presAssocID="{3F21CCF5-8B35-44EF-A2C2-FAF206CADC5C}" presName="hierChild4" presStyleCnt="0"/>
      <dgm:spPr/>
    </dgm:pt>
    <dgm:pt modelId="{2579D0C5-8BC5-4741-8239-88F12C5BEE52}" type="pres">
      <dgm:prSet presAssocID="{DCB691B3-10EF-431E-862D-A9B9F232FD6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59C5194-2254-4AD8-88E0-8ED319347F39}" type="pres">
      <dgm:prSet presAssocID="{DCC7C801-BC85-4A45-A07F-7C092163CBED}" presName="hierRoot2" presStyleCnt="0"/>
      <dgm:spPr/>
    </dgm:pt>
    <dgm:pt modelId="{64B5CA45-D9E3-4FCD-941D-0418B1FCE6C3}" type="pres">
      <dgm:prSet presAssocID="{DCC7C801-BC85-4A45-A07F-7C092163CBED}" presName="composite2" presStyleCnt="0"/>
      <dgm:spPr/>
    </dgm:pt>
    <dgm:pt modelId="{3D2BC5A3-9F35-4522-872B-1584CFED2906}" type="pres">
      <dgm:prSet presAssocID="{DCC7C801-BC85-4A45-A07F-7C092163CBED}" presName="image2" presStyleLbl="node2" presStyleIdx="1" presStyleCnt="2"/>
      <dgm:spPr/>
    </dgm:pt>
    <dgm:pt modelId="{86544E14-A001-4DC0-839D-5DD6BF69CBA6}" type="pres">
      <dgm:prSet presAssocID="{DCC7C801-BC85-4A45-A07F-7C092163CBED}" presName="text2" presStyleLbl="revTx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EC2D99-5E79-4E49-BF5A-C1E1282EE380}" type="pres">
      <dgm:prSet presAssocID="{DCC7C801-BC85-4A45-A07F-7C092163CBED}" presName="hierChild3" presStyleCnt="0"/>
      <dgm:spPr/>
    </dgm:pt>
  </dgm:ptLst>
  <dgm:cxnLst>
    <dgm:cxn modelId="{3973509D-CF76-4EAC-9D19-E2033E6186AC}" type="presOf" srcId="{8B5743AF-EFC8-43C0-85E3-241A4F8721B7}" destId="{5E130741-0A4D-488B-A013-D82B6C49532D}" srcOrd="0" destOrd="0" presId="urn:microsoft.com/office/officeart/2009/layout/CirclePictureHierarchy"/>
    <dgm:cxn modelId="{852F9511-0B76-425D-9841-34079C3672A1}" type="presOf" srcId="{116DBA19-042C-4FFB-83D3-B190676CF443}" destId="{02DE24E9-BA7E-474D-B9DF-EE1AE87E7A06}" srcOrd="0" destOrd="0" presId="urn:microsoft.com/office/officeart/2009/layout/CirclePictureHierarchy"/>
    <dgm:cxn modelId="{C2C25D08-211F-4338-9512-A3FA5BC0F5EE}" type="presOf" srcId="{614788EB-91F4-4CEA-9B50-50F0B880BB00}" destId="{9776F5CB-662B-41A7-8387-FE9253EC439F}" srcOrd="0" destOrd="0" presId="urn:microsoft.com/office/officeart/2009/layout/CirclePictureHierarchy"/>
    <dgm:cxn modelId="{175DDC0D-B3E5-4296-AFC8-A99D9266D905}" srcId="{5E76182C-935C-421E-A31C-1018079BD537}" destId="{3F21CCF5-8B35-44EF-A2C2-FAF206CADC5C}" srcOrd="1" destOrd="0" parTransId="{116DBA19-042C-4FFB-83D3-B190676CF443}" sibTransId="{3A0891E3-FEEA-48CC-B320-3882AC5134AE}"/>
    <dgm:cxn modelId="{1D70383A-8D4F-42AB-BE99-C742EC9BD6D6}" srcId="{614788EB-91F4-4CEA-9B50-50F0B880BB00}" destId="{5E76182C-935C-421E-A31C-1018079BD537}" srcOrd="0" destOrd="0" parTransId="{8B5743AF-EFC8-43C0-85E3-241A4F8721B7}" sibTransId="{BC435D27-35D5-40FF-ACD3-F7CD9E84A4C9}"/>
    <dgm:cxn modelId="{FA8AFE1D-65D4-459E-85E7-EC16024AACE1}" type="presOf" srcId="{DCB691B3-10EF-431E-862D-A9B9F232FD6C}" destId="{2579D0C5-8BC5-4741-8239-88F12C5BEE52}" srcOrd="0" destOrd="0" presId="urn:microsoft.com/office/officeart/2009/layout/CirclePictureHierarchy"/>
    <dgm:cxn modelId="{1A98FF9D-5650-4249-8C42-917E08741658}" type="presOf" srcId="{DCC7C801-BC85-4A45-A07F-7C092163CBED}" destId="{86544E14-A001-4DC0-839D-5DD6BF69CBA6}" srcOrd="0" destOrd="0" presId="urn:microsoft.com/office/officeart/2009/layout/CirclePictureHierarchy"/>
    <dgm:cxn modelId="{A5BCEE6C-D439-4F53-B0D5-A994ED0F4FC3}" type="presOf" srcId="{2FC9ACC5-08FE-4B4F-8167-ED81A8CBDB42}" destId="{FB5A4FEA-D8E5-4FA8-8395-C1D35165F514}" srcOrd="0" destOrd="0" presId="urn:microsoft.com/office/officeart/2009/layout/CirclePictureHierarchy"/>
    <dgm:cxn modelId="{B0BFCF9E-E31F-4E5B-8C11-7B0A77E845D5}" srcId="{614788EB-91F4-4CEA-9B50-50F0B880BB00}" destId="{DCC7C801-BC85-4A45-A07F-7C092163CBED}" srcOrd="1" destOrd="0" parTransId="{DCB691B3-10EF-431E-862D-A9B9F232FD6C}" sibTransId="{F1FA1899-C053-493B-9D78-23214E1107C5}"/>
    <dgm:cxn modelId="{959DAAE0-F214-4FD7-8675-C0693ECAD20B}" type="presOf" srcId="{5E76182C-935C-421E-A31C-1018079BD537}" destId="{4DB16AD5-0944-4B02-A18E-52C721D65F9E}" srcOrd="0" destOrd="0" presId="urn:microsoft.com/office/officeart/2009/layout/CirclePictureHierarchy"/>
    <dgm:cxn modelId="{DBDD140D-1812-4549-A599-2604C04357C7}" type="presOf" srcId="{303C3C33-F4A5-453A-A26B-9F584D294202}" destId="{6C461E5D-F52E-46AF-83D9-72220590DDBC}" srcOrd="0" destOrd="0" presId="urn:microsoft.com/office/officeart/2009/layout/CirclePictureHierarchy"/>
    <dgm:cxn modelId="{21DEBD87-E11F-48B7-8C9D-EE17E51FD945}" srcId="{5E76182C-935C-421E-A31C-1018079BD537}" destId="{62EB62EA-F25E-4EE3-A634-C791C2FF98AB}" srcOrd="0" destOrd="0" parTransId="{303C3C33-F4A5-453A-A26B-9F584D294202}" sibTransId="{EA6B6C55-2AB5-4DA4-B185-8539D0653C0A}"/>
    <dgm:cxn modelId="{42F90ECA-2E4D-460B-8E31-0EC6E445F8AE}" type="presOf" srcId="{62EB62EA-F25E-4EE3-A634-C791C2FF98AB}" destId="{9F60FB5A-0890-484B-89D5-4E5A1FF02D23}" srcOrd="0" destOrd="0" presId="urn:microsoft.com/office/officeart/2009/layout/CirclePictureHierarchy"/>
    <dgm:cxn modelId="{2EA39A0B-D088-4720-AD78-8F5F621702FC}" type="presOf" srcId="{3F21CCF5-8B35-44EF-A2C2-FAF206CADC5C}" destId="{4BC59F59-C5EE-414A-A267-5B792FDC701B}" srcOrd="0" destOrd="0" presId="urn:microsoft.com/office/officeart/2009/layout/CirclePictureHierarchy"/>
    <dgm:cxn modelId="{5D77669C-5655-45FA-8410-A02DC64F7EF9}" srcId="{2FC9ACC5-08FE-4B4F-8167-ED81A8CBDB42}" destId="{614788EB-91F4-4CEA-9B50-50F0B880BB00}" srcOrd="0" destOrd="0" parTransId="{13B1F1CC-9EFB-4749-A661-5B887535E9E0}" sibTransId="{51D1543C-F5CD-4687-BE66-12CB9E87851C}"/>
    <dgm:cxn modelId="{D31A0063-338D-48DB-80B1-72A9B7908A53}" type="presParOf" srcId="{FB5A4FEA-D8E5-4FA8-8395-C1D35165F514}" destId="{A243F5BA-E508-45BB-A0BF-472EAC638344}" srcOrd="0" destOrd="0" presId="urn:microsoft.com/office/officeart/2009/layout/CirclePictureHierarchy"/>
    <dgm:cxn modelId="{9D4D7210-DCE8-4C25-A06F-EB905B1C48E4}" type="presParOf" srcId="{A243F5BA-E508-45BB-A0BF-472EAC638344}" destId="{5D518B88-D462-4F12-A5C8-22DFBF2BBE76}" srcOrd="0" destOrd="0" presId="urn:microsoft.com/office/officeart/2009/layout/CirclePictureHierarchy"/>
    <dgm:cxn modelId="{7323A380-D7A4-4F4C-BCEB-0A2F82543DA8}" type="presParOf" srcId="{5D518B88-D462-4F12-A5C8-22DFBF2BBE76}" destId="{6D808BC3-AFF4-4150-B090-6925662965D2}" srcOrd="0" destOrd="0" presId="urn:microsoft.com/office/officeart/2009/layout/CirclePictureHierarchy"/>
    <dgm:cxn modelId="{C935FD04-6552-45CC-9478-D7DC13E4FF9E}" type="presParOf" srcId="{5D518B88-D462-4F12-A5C8-22DFBF2BBE76}" destId="{9776F5CB-662B-41A7-8387-FE9253EC439F}" srcOrd="1" destOrd="0" presId="urn:microsoft.com/office/officeart/2009/layout/CirclePictureHierarchy"/>
    <dgm:cxn modelId="{516218C2-D3A8-4600-98C1-3E616C00E97C}" type="presParOf" srcId="{A243F5BA-E508-45BB-A0BF-472EAC638344}" destId="{069F7EB1-CCF7-4094-B85A-957002D3F81C}" srcOrd="1" destOrd="0" presId="urn:microsoft.com/office/officeart/2009/layout/CirclePictureHierarchy"/>
    <dgm:cxn modelId="{76A32083-0796-4144-8E7E-0970F481E5A9}" type="presParOf" srcId="{069F7EB1-CCF7-4094-B85A-957002D3F81C}" destId="{5E130741-0A4D-488B-A013-D82B6C49532D}" srcOrd="0" destOrd="0" presId="urn:microsoft.com/office/officeart/2009/layout/CirclePictureHierarchy"/>
    <dgm:cxn modelId="{37082EAE-CCFD-4BEA-9EDD-873D8FD60AE0}" type="presParOf" srcId="{069F7EB1-CCF7-4094-B85A-957002D3F81C}" destId="{56893C23-0098-4AC5-8D83-ED077F5FB3E1}" srcOrd="1" destOrd="0" presId="urn:microsoft.com/office/officeart/2009/layout/CirclePictureHierarchy"/>
    <dgm:cxn modelId="{D1B9402E-BB63-4BC9-AC39-41068931E170}" type="presParOf" srcId="{56893C23-0098-4AC5-8D83-ED077F5FB3E1}" destId="{907C2CA5-190A-4131-8D8D-9E0E0EFEBDA3}" srcOrd="0" destOrd="0" presId="urn:microsoft.com/office/officeart/2009/layout/CirclePictureHierarchy"/>
    <dgm:cxn modelId="{8389E2F2-2B49-4490-B022-A474950F13EA}" type="presParOf" srcId="{907C2CA5-190A-4131-8D8D-9E0E0EFEBDA3}" destId="{2C66BA73-96B2-43F5-A1B4-DC86FDB57CFC}" srcOrd="0" destOrd="0" presId="urn:microsoft.com/office/officeart/2009/layout/CirclePictureHierarchy"/>
    <dgm:cxn modelId="{67E482D7-790D-4749-ADE7-C64BE1EFB3A6}" type="presParOf" srcId="{907C2CA5-190A-4131-8D8D-9E0E0EFEBDA3}" destId="{4DB16AD5-0944-4B02-A18E-52C721D65F9E}" srcOrd="1" destOrd="0" presId="urn:microsoft.com/office/officeart/2009/layout/CirclePictureHierarchy"/>
    <dgm:cxn modelId="{1944A787-8384-405B-9012-E9A88FE10ABC}" type="presParOf" srcId="{56893C23-0098-4AC5-8D83-ED077F5FB3E1}" destId="{C21A1304-1D2C-41C6-962A-DE37ABE7DC70}" srcOrd="1" destOrd="0" presId="urn:microsoft.com/office/officeart/2009/layout/CirclePictureHierarchy"/>
    <dgm:cxn modelId="{10C13EB9-EA4E-498A-9FCE-9423DF738359}" type="presParOf" srcId="{C21A1304-1D2C-41C6-962A-DE37ABE7DC70}" destId="{6C461E5D-F52E-46AF-83D9-72220590DDBC}" srcOrd="0" destOrd="0" presId="urn:microsoft.com/office/officeart/2009/layout/CirclePictureHierarchy"/>
    <dgm:cxn modelId="{5A88093F-C9D1-41C5-973E-1DE5582650FB}" type="presParOf" srcId="{C21A1304-1D2C-41C6-962A-DE37ABE7DC70}" destId="{4E381676-C75F-4D97-A9D9-0E4DC2FC55A0}" srcOrd="1" destOrd="0" presId="urn:microsoft.com/office/officeart/2009/layout/CirclePictureHierarchy"/>
    <dgm:cxn modelId="{61C418C1-2432-4608-8A01-D02453F297F6}" type="presParOf" srcId="{4E381676-C75F-4D97-A9D9-0E4DC2FC55A0}" destId="{4B6934D3-A972-46DD-9F20-0816A720E35D}" srcOrd="0" destOrd="0" presId="urn:microsoft.com/office/officeart/2009/layout/CirclePictureHierarchy"/>
    <dgm:cxn modelId="{635AA91D-CD16-4623-96FE-910D70FF16CF}" type="presParOf" srcId="{4B6934D3-A972-46DD-9F20-0816A720E35D}" destId="{D3C29777-949E-465C-9FAD-C51618692C38}" srcOrd="0" destOrd="0" presId="urn:microsoft.com/office/officeart/2009/layout/CirclePictureHierarchy"/>
    <dgm:cxn modelId="{D5E06B8B-3310-4B05-A746-5A64184664B9}" type="presParOf" srcId="{4B6934D3-A972-46DD-9F20-0816A720E35D}" destId="{9F60FB5A-0890-484B-89D5-4E5A1FF02D23}" srcOrd="1" destOrd="0" presId="urn:microsoft.com/office/officeart/2009/layout/CirclePictureHierarchy"/>
    <dgm:cxn modelId="{E223371E-73B9-4A25-BE43-1B04BC64B218}" type="presParOf" srcId="{4E381676-C75F-4D97-A9D9-0E4DC2FC55A0}" destId="{776FE480-984A-4A1C-B128-BF54748A0CD3}" srcOrd="1" destOrd="0" presId="urn:microsoft.com/office/officeart/2009/layout/CirclePictureHierarchy"/>
    <dgm:cxn modelId="{A96EAEEC-1205-40ED-8867-D4534EDC0731}" type="presParOf" srcId="{C21A1304-1D2C-41C6-962A-DE37ABE7DC70}" destId="{02DE24E9-BA7E-474D-B9DF-EE1AE87E7A06}" srcOrd="2" destOrd="0" presId="urn:microsoft.com/office/officeart/2009/layout/CirclePictureHierarchy"/>
    <dgm:cxn modelId="{EC538A6B-98AB-4EE6-946E-2A0C9E153FA0}" type="presParOf" srcId="{C21A1304-1D2C-41C6-962A-DE37ABE7DC70}" destId="{F68CBA8B-D270-4555-BF5D-1A451791116D}" srcOrd="3" destOrd="0" presId="urn:microsoft.com/office/officeart/2009/layout/CirclePictureHierarchy"/>
    <dgm:cxn modelId="{C23A5EF0-ADFB-4251-87C6-49BEA9F44FB0}" type="presParOf" srcId="{F68CBA8B-D270-4555-BF5D-1A451791116D}" destId="{B1ACA8B7-BBFE-4A08-8EF7-13427D0E02EE}" srcOrd="0" destOrd="0" presId="urn:microsoft.com/office/officeart/2009/layout/CirclePictureHierarchy"/>
    <dgm:cxn modelId="{75E59A10-89DF-4C01-82A0-D0DC6A740503}" type="presParOf" srcId="{B1ACA8B7-BBFE-4A08-8EF7-13427D0E02EE}" destId="{3EC4809A-C39C-4C67-9034-12525F4721EB}" srcOrd="0" destOrd="0" presId="urn:microsoft.com/office/officeart/2009/layout/CirclePictureHierarchy"/>
    <dgm:cxn modelId="{A351186A-5CF9-40EF-9590-1075BDE6758F}" type="presParOf" srcId="{B1ACA8B7-BBFE-4A08-8EF7-13427D0E02EE}" destId="{4BC59F59-C5EE-414A-A267-5B792FDC701B}" srcOrd="1" destOrd="0" presId="urn:microsoft.com/office/officeart/2009/layout/CirclePictureHierarchy"/>
    <dgm:cxn modelId="{CC7FE0DA-8800-4775-8A2F-8964B500E840}" type="presParOf" srcId="{F68CBA8B-D270-4555-BF5D-1A451791116D}" destId="{EAD8FB80-F66E-4704-9E9A-41A0B51C3B78}" srcOrd="1" destOrd="0" presId="urn:microsoft.com/office/officeart/2009/layout/CirclePictureHierarchy"/>
    <dgm:cxn modelId="{D578F1D5-9BCE-418B-B30C-4CAE5261F021}" type="presParOf" srcId="{069F7EB1-CCF7-4094-B85A-957002D3F81C}" destId="{2579D0C5-8BC5-4741-8239-88F12C5BEE52}" srcOrd="2" destOrd="0" presId="urn:microsoft.com/office/officeart/2009/layout/CirclePictureHierarchy"/>
    <dgm:cxn modelId="{3724F0B9-D75E-4A32-9B5A-5D2E27921CFF}" type="presParOf" srcId="{069F7EB1-CCF7-4094-B85A-957002D3F81C}" destId="{559C5194-2254-4AD8-88E0-8ED319347F39}" srcOrd="3" destOrd="0" presId="urn:microsoft.com/office/officeart/2009/layout/CirclePictureHierarchy"/>
    <dgm:cxn modelId="{E0FCE2C6-ED31-4683-B3B6-931CD93C2D1D}" type="presParOf" srcId="{559C5194-2254-4AD8-88E0-8ED319347F39}" destId="{64B5CA45-D9E3-4FCD-941D-0418B1FCE6C3}" srcOrd="0" destOrd="0" presId="urn:microsoft.com/office/officeart/2009/layout/CirclePictureHierarchy"/>
    <dgm:cxn modelId="{812E1AF2-41AE-445A-9397-E662E81933A6}" type="presParOf" srcId="{64B5CA45-D9E3-4FCD-941D-0418B1FCE6C3}" destId="{3D2BC5A3-9F35-4522-872B-1584CFED2906}" srcOrd="0" destOrd="0" presId="urn:microsoft.com/office/officeart/2009/layout/CirclePictureHierarchy"/>
    <dgm:cxn modelId="{D418662B-0D1F-4FFA-B984-6FA4C41F50FD}" type="presParOf" srcId="{64B5CA45-D9E3-4FCD-941D-0418B1FCE6C3}" destId="{86544E14-A001-4DC0-839D-5DD6BF69CBA6}" srcOrd="1" destOrd="0" presId="urn:microsoft.com/office/officeart/2009/layout/CirclePictureHierarchy"/>
    <dgm:cxn modelId="{68D94ADE-0E1D-4062-A09C-2A8DE39EAAB9}" type="presParOf" srcId="{559C5194-2254-4AD8-88E0-8ED319347F39}" destId="{2EEC2D99-5E79-4E49-BF5A-C1E1282EE38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9D0C5-8BC5-4741-8239-88F12C5BEE52}">
      <dsp:nvSpPr>
        <dsp:cNvPr id="0" name=""/>
        <dsp:cNvSpPr/>
      </dsp:nvSpPr>
      <dsp:spPr>
        <a:xfrm>
          <a:off x="2990552" y="1284031"/>
          <a:ext cx="1263848" cy="2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17"/>
              </a:lnTo>
              <a:lnTo>
                <a:pt x="1263848" y="145917"/>
              </a:lnTo>
              <a:lnTo>
                <a:pt x="1263848" y="2895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E24E9-BA7E-474D-B9DF-EE1AE87E7A06}">
      <dsp:nvSpPr>
        <dsp:cNvPr id="0" name=""/>
        <dsp:cNvSpPr/>
      </dsp:nvSpPr>
      <dsp:spPr>
        <a:xfrm>
          <a:off x="1726703" y="2492730"/>
          <a:ext cx="1263848" cy="2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17"/>
              </a:lnTo>
              <a:lnTo>
                <a:pt x="1263848" y="145917"/>
              </a:lnTo>
              <a:lnTo>
                <a:pt x="1263848" y="2895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1E5D-F52E-46AF-83D9-72220590DDBC}">
      <dsp:nvSpPr>
        <dsp:cNvPr id="0" name=""/>
        <dsp:cNvSpPr/>
      </dsp:nvSpPr>
      <dsp:spPr>
        <a:xfrm>
          <a:off x="462855" y="2492730"/>
          <a:ext cx="1263848" cy="289536"/>
        </a:xfrm>
        <a:custGeom>
          <a:avLst/>
          <a:gdLst/>
          <a:ahLst/>
          <a:cxnLst/>
          <a:rect l="0" t="0" r="0" b="0"/>
          <a:pathLst>
            <a:path>
              <a:moveTo>
                <a:pt x="1263848" y="0"/>
              </a:moveTo>
              <a:lnTo>
                <a:pt x="1263848" y="145917"/>
              </a:lnTo>
              <a:lnTo>
                <a:pt x="0" y="145917"/>
              </a:lnTo>
              <a:lnTo>
                <a:pt x="0" y="28953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130741-0A4D-488B-A013-D82B6C49532D}">
      <dsp:nvSpPr>
        <dsp:cNvPr id="0" name=""/>
        <dsp:cNvSpPr/>
      </dsp:nvSpPr>
      <dsp:spPr>
        <a:xfrm>
          <a:off x="1726703" y="1284031"/>
          <a:ext cx="1263848" cy="289536"/>
        </a:xfrm>
        <a:custGeom>
          <a:avLst/>
          <a:gdLst/>
          <a:ahLst/>
          <a:cxnLst/>
          <a:rect l="0" t="0" r="0" b="0"/>
          <a:pathLst>
            <a:path>
              <a:moveTo>
                <a:pt x="1263848" y="0"/>
              </a:moveTo>
              <a:lnTo>
                <a:pt x="1263848" y="145917"/>
              </a:lnTo>
              <a:lnTo>
                <a:pt x="0" y="145917"/>
              </a:lnTo>
              <a:lnTo>
                <a:pt x="0" y="2895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08BC3-AFF4-4150-B090-6925662965D2}">
      <dsp:nvSpPr>
        <dsp:cNvPr id="0" name=""/>
        <dsp:cNvSpPr/>
      </dsp:nvSpPr>
      <dsp:spPr>
        <a:xfrm>
          <a:off x="2530971" y="364869"/>
          <a:ext cx="919162" cy="91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6F5CB-662B-41A7-8387-FE9253EC439F}">
      <dsp:nvSpPr>
        <dsp:cNvPr id="0" name=""/>
        <dsp:cNvSpPr/>
      </dsp:nvSpPr>
      <dsp:spPr>
        <a:xfrm>
          <a:off x="3450133" y="362571"/>
          <a:ext cx="1378743" cy="9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СП</a:t>
          </a:r>
          <a:endParaRPr lang="ru-RU" sz="13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50133" y="362571"/>
        <a:ext cx="1378743" cy="919162"/>
      </dsp:txXfrm>
    </dsp:sp>
    <dsp:sp modelId="{2C66BA73-96B2-43F5-A1B4-DC86FDB57CFC}">
      <dsp:nvSpPr>
        <dsp:cNvPr id="0" name=""/>
        <dsp:cNvSpPr/>
      </dsp:nvSpPr>
      <dsp:spPr>
        <a:xfrm>
          <a:off x="1267122" y="1573567"/>
          <a:ext cx="919162" cy="91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16AD5-0944-4B02-A18E-52C721D65F9E}">
      <dsp:nvSpPr>
        <dsp:cNvPr id="0" name=""/>
        <dsp:cNvSpPr/>
      </dsp:nvSpPr>
      <dsp:spPr>
        <a:xfrm>
          <a:off x="2186285" y="1571269"/>
          <a:ext cx="1378743" cy="9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Трансформация</a:t>
          </a:r>
          <a:endParaRPr lang="ru-RU" sz="13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186285" y="1571269"/>
        <a:ext cx="1378743" cy="919162"/>
      </dsp:txXfrm>
    </dsp:sp>
    <dsp:sp modelId="{D3C29777-949E-465C-9FAD-C51618692C38}">
      <dsp:nvSpPr>
        <dsp:cNvPr id="0" name=""/>
        <dsp:cNvSpPr/>
      </dsp:nvSpPr>
      <dsp:spPr>
        <a:xfrm>
          <a:off x="3274" y="2782266"/>
          <a:ext cx="919162" cy="91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0FB5A-0890-484B-89D5-4E5A1FF02D23}">
      <dsp:nvSpPr>
        <dsp:cNvPr id="0" name=""/>
        <dsp:cNvSpPr/>
      </dsp:nvSpPr>
      <dsp:spPr>
        <a:xfrm>
          <a:off x="922436" y="2779968"/>
          <a:ext cx="1378743" cy="9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Формальная трансформация</a:t>
          </a:r>
          <a:endParaRPr lang="ru-RU" sz="13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22436" y="2779968"/>
        <a:ext cx="1378743" cy="919162"/>
      </dsp:txXfrm>
    </dsp:sp>
    <dsp:sp modelId="{3EC4809A-C39C-4C67-9034-12525F4721EB}">
      <dsp:nvSpPr>
        <dsp:cNvPr id="0" name=""/>
        <dsp:cNvSpPr/>
      </dsp:nvSpPr>
      <dsp:spPr>
        <a:xfrm>
          <a:off x="2530971" y="2782266"/>
          <a:ext cx="919162" cy="91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59F59-C5EE-414A-A267-5B792FDC701B}">
      <dsp:nvSpPr>
        <dsp:cNvPr id="0" name=""/>
        <dsp:cNvSpPr/>
      </dsp:nvSpPr>
      <dsp:spPr>
        <a:xfrm>
          <a:off x="3450133" y="2779968"/>
          <a:ext cx="1378743" cy="9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Семантическая трансформация</a:t>
          </a:r>
          <a:endParaRPr lang="ru-RU" sz="13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50133" y="2779968"/>
        <a:ext cx="1378743" cy="919162"/>
      </dsp:txXfrm>
    </dsp:sp>
    <dsp:sp modelId="{3D2BC5A3-9F35-4522-872B-1584CFED2906}">
      <dsp:nvSpPr>
        <dsp:cNvPr id="0" name=""/>
        <dsp:cNvSpPr/>
      </dsp:nvSpPr>
      <dsp:spPr>
        <a:xfrm>
          <a:off x="3794819" y="1573567"/>
          <a:ext cx="919162" cy="9191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44E14-A001-4DC0-839D-5DD6BF69CBA6}">
      <dsp:nvSpPr>
        <dsp:cNvPr id="0" name=""/>
        <dsp:cNvSpPr/>
      </dsp:nvSpPr>
      <dsp:spPr>
        <a:xfrm>
          <a:off x="4713982" y="1571269"/>
          <a:ext cx="1378743" cy="919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Нормативная реализация</a:t>
          </a:r>
          <a:endParaRPr lang="ru-RU" sz="13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713982" y="1571269"/>
        <a:ext cx="1378743" cy="919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3C3BD-B131-4FCA-A4CB-356C1BAFCD0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D6EB-3B66-4E98-A86F-BD385E14A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Специфика реализации событийных </a:t>
            </a:r>
            <a:r>
              <a:rPr lang="ru-RU" sz="3600" dirty="0">
                <a:latin typeface="Cambria" panose="02040503050406030204" pitchFamily="18" charset="0"/>
                <a:ea typeface="Cambria" panose="02040503050406030204" pitchFamily="18" charset="0"/>
              </a:rPr>
              <a:t>пропозиций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в высказываниях нетипичного носителя языка</a:t>
            </a:r>
            <a: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(на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материале текстов </a:t>
            </a:r>
            <a:r>
              <a:rPr lang="ru-RU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бесед логопеда с ребёнком </a:t>
            </a: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с первичным недоразвитием речи</a:t>
            </a:r>
            <a:r>
              <a:rPr lang="ru-RU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Самойленко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Марина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Анатольевна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Красноярск,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КГПУ 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В.П. Астафьева),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аспирант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Научный руководитель – профессор Е.В.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Осетрова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Семантика высказывания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может быть выражена с нарушениями законов формальной грамматики и одновременно – со стремлением ребенка во что бы то ни стало передать запланированный смысл высказывания, даже если его арсенал языковых средств неполноценен в силу определенных обстоятельств.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Постановка проблемы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144016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Под первичным недоразвитием речи (ПНР) понимается значительное отставание в речевом развитии при сохранном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интеллекте.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Дети, тексты  бесед  логопеда с которыми были отобраны в качестве материала для данного исследования, имеют результаты исследований интеллектуальных показателей в пределах возрастной нормы и недоразвитие речи, отмеченное в документах педагогического, коррекционно-логопедического и медицинского сопровождения.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Первичное недоразвитие речи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2185"/>
            <a:ext cx="53768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22" y="5060727"/>
            <a:ext cx="254046" cy="45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3635896" y="5517232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1920" y="57959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ПНР</a:t>
            </a:r>
            <a:endParaRPr lang="ru-RU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Типология событийных пропозиций по Т. В. Шмелевой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6563072" cy="3587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6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Реализация событийной пропозиции в высказываниях детей с ПНР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0878159"/>
              </p:ext>
            </p:extLst>
          </p:nvPr>
        </p:nvGraphicFramePr>
        <p:xfrm>
          <a:off x="1524000" y="21733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4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Эффект кулис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Смена кадра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Принцип фигуры и фона</a:t>
            </a:r>
          </a:p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Технология управления </a:t>
            </a:r>
            <a:r>
              <a:rPr lang="ru-RU" smtClean="0">
                <a:latin typeface="Cambria" panose="02040503050406030204" pitchFamily="18" charset="0"/>
                <a:ea typeface="Cambria" panose="02040503050406030204" pitchFamily="18" charset="0"/>
              </a:rPr>
              <a:t>модальностями восприятия</a:t>
            </a:r>
            <a:endParaRPr lang="ru-RU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Приемы повышения эффективности усвоения семантики пропозиций физического действия и движения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0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3461</TotalTime>
  <Words>164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Специфика реализации событийных пропозиций в высказываниях нетипичного носителя языка (на материале текстов бесед логопеда с ребёнком с первичным недоразвитием речи)</vt:lpstr>
      <vt:lpstr>Постановка проблемы</vt:lpstr>
      <vt:lpstr>Первичное недоразвитие речи</vt:lpstr>
      <vt:lpstr>Типология событийных пропозиций по Т. В. Шмелевой</vt:lpstr>
      <vt:lpstr>Реализация событийной пропозиции в высказываниях детей с ПНР</vt:lpstr>
      <vt:lpstr>Приемы повышения эффективности усвоения семантики пропозиций физического действия и движения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реализации событийных пропозиций в высказываниях нетипичного носителя языка (на материале текстов бесед логопеда с ребёнком с первичным недоразвитием речи)</dc:title>
  <dc:creator>USER</dc:creator>
  <cp:lastModifiedBy>USER</cp:lastModifiedBy>
  <cp:revision>8</cp:revision>
  <dcterms:created xsi:type="dcterms:W3CDTF">2021-04-20T19:53:53Z</dcterms:created>
  <dcterms:modified xsi:type="dcterms:W3CDTF">2021-12-16T15:29:43Z</dcterms:modified>
</cp:coreProperties>
</file>